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7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2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8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8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4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5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5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0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B3A3-2239-4C0D-93A3-63A4AED9A9E2}" type="datetimeFigureOut">
              <a:rPr lang="en-US" smtClean="0"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AF806-1A78-4F08-ADF6-0FD4C582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0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47616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444" y="-1"/>
            <a:ext cx="460555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6685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Boer War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562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The British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  </a:t>
            </a:r>
            <a:r>
              <a:rPr lang="en-US" sz="3600" dirty="0" smtClean="0"/>
              <a:t>Vs.		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Boer’s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62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British Atrocities: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980" y="1981200"/>
            <a:ext cx="91100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British primarily used the Lee-</a:t>
            </a:r>
            <a:r>
              <a:rPr lang="en-US" sz="2800" dirty="0" err="1" smtClean="0"/>
              <a:t>Metford</a:t>
            </a:r>
            <a:r>
              <a:rPr lang="en-US" sz="2800" dirty="0" smtClean="0"/>
              <a:t> Mark I and II rifles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Could fire 20 rounds per minute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Factory defects initially made it inaccurate at 400+ yds.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Boer’s used the </a:t>
            </a:r>
            <a:r>
              <a:rPr lang="en-US" sz="2800" dirty="0" err="1" smtClean="0"/>
              <a:t>Mauser</a:t>
            </a:r>
            <a:r>
              <a:rPr lang="en-US" sz="2800" dirty="0" smtClean="0"/>
              <a:t> Rifle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44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2nd Boer War</vt:lpstr>
      <vt:lpstr>British Atrocities: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2nd Boer War</dc:title>
  <dc:creator>Mike</dc:creator>
  <cp:lastModifiedBy>Mike</cp:lastModifiedBy>
  <cp:revision>3</cp:revision>
  <dcterms:created xsi:type="dcterms:W3CDTF">2012-11-11T17:39:00Z</dcterms:created>
  <dcterms:modified xsi:type="dcterms:W3CDTF">2012-11-11T18:07:55Z</dcterms:modified>
</cp:coreProperties>
</file>