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87F21-B3C9-40B0-8E96-F7026F8DD0FE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9DAA3-EEAF-494B-AA8D-A428529909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map of Johannesburg from 1895 which shows how much it grew do to increased</a:t>
            </a:r>
            <a:r>
              <a:rPr lang="en-US" baseline="0" dirty="0" smtClean="0"/>
              <a:t> labor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DAA3-EEAF-494B-AA8D-A4285299097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pie chart shows</a:t>
            </a:r>
            <a:r>
              <a:rPr lang="en-US" baseline="0" dirty="0" smtClean="0"/>
              <a:t> the divisions within parliament. Blue is the South African Party, red is the Unionist Party, green is </a:t>
            </a:r>
            <a:r>
              <a:rPr lang="en-US" baseline="0" dirty="0" err="1" smtClean="0"/>
              <a:t>Labour</a:t>
            </a:r>
            <a:r>
              <a:rPr lang="en-US" baseline="0" dirty="0" smtClean="0"/>
              <a:t> Party, and orange is independents. If 7 members of the SAP left, it would force a new government to be chosen.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DAA3-EEAF-494B-AA8D-A4285299097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graph shows the percentage of land owned</a:t>
            </a:r>
            <a:r>
              <a:rPr lang="en-US" baseline="0" dirty="0" smtClean="0"/>
              <a:t> by whites and blacks in each province, showing the infeasibility of having a uniform law. The top bar is the Orange Free State,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from top is the Cape colony, the 3</a:t>
            </a:r>
            <a:r>
              <a:rPr lang="en-US" baseline="30000" dirty="0" smtClean="0"/>
              <a:t>rd</a:t>
            </a:r>
            <a:r>
              <a:rPr lang="en-US" baseline="0" dirty="0" smtClean="0"/>
              <a:t> from top is Natal, and the bottom is the Transvaal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DAA3-EEAF-494B-AA8D-A4285299097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distribution</a:t>
            </a:r>
            <a:r>
              <a:rPr lang="en-US" baseline="0" dirty="0" smtClean="0"/>
              <a:t> of land in South Africa; black represents the reservations of the black </a:t>
            </a:r>
            <a:r>
              <a:rPr lang="en-US" baseline="0" smtClean="0"/>
              <a:t>African natives.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DAA3-EEAF-494B-AA8D-A4285299097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DD4-8767-44AE-B164-CE6B04570513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56FB-F2DD-48D6-A91B-2B559C5EF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DD4-8767-44AE-B164-CE6B04570513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56FB-F2DD-48D6-A91B-2B559C5EF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DD4-8767-44AE-B164-CE6B04570513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56FB-F2DD-48D6-A91B-2B559C5EF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DD4-8767-44AE-B164-CE6B04570513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56FB-F2DD-48D6-A91B-2B559C5EF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DD4-8767-44AE-B164-CE6B04570513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56FB-F2DD-48D6-A91B-2B559C5EF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DD4-8767-44AE-B164-CE6B04570513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56FB-F2DD-48D6-A91B-2B559C5EF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DD4-8767-44AE-B164-CE6B04570513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56FB-F2DD-48D6-A91B-2B559C5EF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DD4-8767-44AE-B164-CE6B04570513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56FB-F2DD-48D6-A91B-2B559C5EF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DD4-8767-44AE-B164-CE6B04570513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56FB-F2DD-48D6-A91B-2B559C5EF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DD4-8767-44AE-B164-CE6B04570513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56FB-F2DD-48D6-A91B-2B559C5EF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DD4-8767-44AE-B164-CE6B04570513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56FB-F2DD-48D6-A91B-2B559C5EFB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19DD4-8767-44AE-B164-CE6B04570513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756FB-F2DD-48D6-A91B-2B559C5EFB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tro Pi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76" y="0"/>
            <a:ext cx="9217152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1913 Natives Land Act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Explosion of Johannesburg</a:t>
            </a:r>
            <a:endParaRPr lang="en-US" dirty="0"/>
          </a:p>
        </p:txBody>
      </p:sp>
      <p:pic>
        <p:nvPicPr>
          <p:cNvPr id="4" name="Content Placeholder 3" descr="plan_johannesburg_suburbs_1895[1].preview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600200"/>
            <a:ext cx="914400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r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1207611"/>
            <a:ext cx="8077200" cy="551942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of the Percentage of Land Owned in Each Province</a:t>
            </a:r>
            <a:endParaRPr lang="en-US" dirty="0"/>
          </a:p>
        </p:txBody>
      </p:sp>
      <p:pic>
        <p:nvPicPr>
          <p:cNvPr id="4" name="Content Placeholder 3" descr="chart (1)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nit5-landact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676400"/>
            <a:ext cx="8839200" cy="51816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164</Words>
  <Application>Microsoft Office PowerPoint</Application>
  <PresentationFormat>On-screen Show (4:3)</PresentationFormat>
  <Paragraphs>11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1913 Natives Land Act</vt:lpstr>
      <vt:lpstr>The Explosion of Johannesburg</vt:lpstr>
      <vt:lpstr>Slide 3</vt:lpstr>
      <vt:lpstr>Graph of the Percentage of Land Owned in Each Province</vt:lpstr>
      <vt:lpstr>Slide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1913 Natives Land Act</dc:title>
  <dc:creator>Michael Bonnema</dc:creator>
  <cp:lastModifiedBy>Michael Bonnema</cp:lastModifiedBy>
  <cp:revision>1</cp:revision>
  <dcterms:created xsi:type="dcterms:W3CDTF">2012-12-14T02:56:23Z</dcterms:created>
  <dcterms:modified xsi:type="dcterms:W3CDTF">2012-12-14T03:43:30Z</dcterms:modified>
</cp:coreProperties>
</file>